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0699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684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044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5554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11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5294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6135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4240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375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11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97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28D38-4794-4920-BBAB-9A1A0752D491}" type="datetimeFigureOut">
              <a:rPr lang="pt-BR" smtClean="0"/>
              <a:t>25/01/2026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B15B-99A1-4D30-93FA-19EFA6C803A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759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2840037"/>
          </a:xfrm>
        </p:spPr>
        <p:txBody>
          <a:bodyPr/>
          <a:lstStyle/>
          <a:p>
            <a:r>
              <a:rPr lang="pt-B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PROJETO MONTBLANC</a:t>
            </a:r>
            <a:endParaRPr lang="pt-B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298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137359" y="727134"/>
            <a:ext cx="1934818" cy="742122"/>
          </a:xfrm>
          <a:prstGeom prst="rect">
            <a:avLst/>
          </a:prstGeom>
          <a:noFill/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2"/>
                </a:solidFill>
              </a:rPr>
              <a:t>ORÇAMENTOS</a:t>
            </a:r>
            <a:endParaRPr lang="pt-BR" dirty="0">
              <a:solidFill>
                <a:schemeClr val="tx2"/>
              </a:solidFill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538835" y="727134"/>
            <a:ext cx="1934818" cy="742122"/>
          </a:xfrm>
          <a:prstGeom prst="rect">
            <a:avLst/>
          </a:prstGeom>
          <a:noFill/>
          <a:ln w="44450" cmpd="sng">
            <a:solidFill>
              <a:schemeClr val="accent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accent6"/>
                </a:solidFill>
              </a:rPr>
              <a:t>Financeiro</a:t>
            </a:r>
            <a:endParaRPr lang="pt-BR" dirty="0">
              <a:solidFill>
                <a:schemeClr val="accent6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493437" y="523762"/>
            <a:ext cx="1550505" cy="27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Contas à Receber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93437" y="1430421"/>
            <a:ext cx="1550505" cy="27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Fluxo de Caixa</a:t>
            </a:r>
            <a:endParaRPr lang="pt-BR" sz="1400" dirty="0">
              <a:solidFill>
                <a:schemeClr val="tx1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538835" y="2059080"/>
            <a:ext cx="1934818" cy="742122"/>
          </a:xfrm>
          <a:prstGeom prst="rect">
            <a:avLst/>
          </a:prstGeom>
          <a:noFill/>
          <a:ln w="44450" cmpd="sng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accent4"/>
                </a:solidFill>
              </a:rPr>
              <a:t>Contrato</a:t>
            </a:r>
            <a:endParaRPr lang="pt-BR" dirty="0">
              <a:solidFill>
                <a:schemeClr val="accent4"/>
              </a:solidFill>
            </a:endParaRPr>
          </a:p>
        </p:txBody>
      </p:sp>
      <p:cxnSp>
        <p:nvCxnSpPr>
          <p:cNvPr id="10" name="Conector reto 9"/>
          <p:cNvCxnSpPr/>
          <p:nvPr/>
        </p:nvCxnSpPr>
        <p:spPr>
          <a:xfrm>
            <a:off x="2222695" y="658933"/>
            <a:ext cx="0" cy="9020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>
            <a:endCxn id="6" idx="3"/>
          </p:cNvCxnSpPr>
          <p:nvPr/>
        </p:nvCxnSpPr>
        <p:spPr>
          <a:xfrm flipH="1">
            <a:off x="2043942" y="658933"/>
            <a:ext cx="17875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 flipH="1">
            <a:off x="2049470" y="1561001"/>
            <a:ext cx="17875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>
            <a:stCxn id="22" idx="3"/>
            <a:endCxn id="5" idx="1"/>
          </p:cNvCxnSpPr>
          <p:nvPr/>
        </p:nvCxnSpPr>
        <p:spPr>
          <a:xfrm>
            <a:off x="2043942" y="1094568"/>
            <a:ext cx="494893" cy="3627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>
            <a:stCxn id="5" idx="2"/>
            <a:endCxn id="8" idx="0"/>
          </p:cNvCxnSpPr>
          <p:nvPr/>
        </p:nvCxnSpPr>
        <p:spPr>
          <a:xfrm>
            <a:off x="3506244" y="1469256"/>
            <a:ext cx="0" cy="589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4" idx="1"/>
            <a:endCxn id="5" idx="3"/>
          </p:cNvCxnSpPr>
          <p:nvPr/>
        </p:nvCxnSpPr>
        <p:spPr>
          <a:xfrm flipH="1">
            <a:off x="4473653" y="1098195"/>
            <a:ext cx="6637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tângulo 21"/>
          <p:cNvSpPr/>
          <p:nvPr/>
        </p:nvSpPr>
        <p:spPr>
          <a:xfrm>
            <a:off x="493437" y="959396"/>
            <a:ext cx="1550505" cy="2703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solidFill>
                  <a:schemeClr val="tx1"/>
                </a:solidFill>
              </a:rPr>
              <a:t>Contas à Pagar</a:t>
            </a:r>
            <a:endParaRPr lang="pt-B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20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630</TotalTime>
  <Words>14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PROJETO MONTBLANC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 MONTBLANC</dc:title>
  <dc:creator>Usuario</dc:creator>
  <cp:lastModifiedBy>Usuario</cp:lastModifiedBy>
  <cp:revision>4</cp:revision>
  <dcterms:created xsi:type="dcterms:W3CDTF">2026-01-25T14:48:54Z</dcterms:created>
  <dcterms:modified xsi:type="dcterms:W3CDTF">2026-01-26T01:19:01Z</dcterms:modified>
</cp:coreProperties>
</file>